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410D8-A0B9-4064-A0D9-93918CDAE59D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180B-C6F8-4FF6-BDC5-A8369F18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14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8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6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4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7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9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27422-B163-4AA1-8185-1BD50DBB5235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AF04F-95CD-4449-8715-22B211F29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0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Identity and Citizenship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Identity: Shared </a:t>
            </a:r>
            <a:r>
              <a:rPr lang="en-US" dirty="0" smtClean="0"/>
              <a:t>identity of a group of people, based on common characteristics, especially a common language and culture</a:t>
            </a:r>
          </a:p>
          <a:p>
            <a:endParaRPr lang="en-US" dirty="0"/>
          </a:p>
          <a:p>
            <a:r>
              <a:rPr lang="en-US" dirty="0" smtClean="0"/>
              <a:t>Citizenship: who </a:t>
            </a:r>
            <a:r>
              <a:rPr lang="en-US" dirty="0" smtClean="0"/>
              <a:t>belongs and who doesn’t belong to a society.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Mi'kmaq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The Mi'kmaq culture had a very close relationship with the land and they depended on their hunting </a:t>
            </a:r>
            <a:r>
              <a:rPr lang="en-US" sz="3800" dirty="0" smtClean="0"/>
              <a:t>grounds </a:t>
            </a:r>
            <a:r>
              <a:rPr lang="en-US" sz="3800" dirty="0"/>
              <a:t>in order to feed the people of their community.  The </a:t>
            </a:r>
            <a:r>
              <a:rPr lang="en-US" sz="3800" dirty="0" err="1"/>
              <a:t>Saqamaw</a:t>
            </a:r>
            <a:r>
              <a:rPr lang="en-US" sz="3800" dirty="0"/>
              <a:t> was the leader in Mi'kmaq </a:t>
            </a:r>
            <a:r>
              <a:rPr lang="en-US" sz="3800" dirty="0" smtClean="0"/>
              <a:t>society</a:t>
            </a:r>
            <a:r>
              <a:rPr lang="en-US" sz="3800" dirty="0"/>
              <a:t>.  </a:t>
            </a:r>
            <a:r>
              <a:rPr lang="en-US" sz="3800" b="1" dirty="0"/>
              <a:t>Who is the leader in Canadian society?  How do we determine who the leader is in </a:t>
            </a:r>
            <a:r>
              <a:rPr lang="en-US" sz="3800" b="1" dirty="0" smtClean="0"/>
              <a:t>Canada</a:t>
            </a:r>
            <a:r>
              <a:rPr lang="en-US" sz="3800" b="1" dirty="0"/>
              <a:t>?</a:t>
            </a:r>
            <a:r>
              <a:rPr lang="en-US" sz="3800" b="1" dirty="0" smtClean="0"/>
              <a:t> </a:t>
            </a:r>
            <a:endParaRPr lang="en-US" sz="3800" b="1" dirty="0"/>
          </a:p>
          <a:p>
            <a:endParaRPr lang="en-US" sz="3800" b="1" dirty="0"/>
          </a:p>
          <a:p>
            <a:r>
              <a:rPr lang="en-US" sz="3800" dirty="0"/>
              <a:t>The </a:t>
            </a:r>
            <a:r>
              <a:rPr lang="en-US" sz="3800" dirty="0" err="1"/>
              <a:t>Saqamaw's</a:t>
            </a:r>
            <a:r>
              <a:rPr lang="en-US" sz="3800" dirty="0"/>
              <a:t> were chosen by </a:t>
            </a:r>
            <a:r>
              <a:rPr lang="en-US" sz="3800" dirty="0" smtClean="0"/>
              <a:t>council </a:t>
            </a:r>
            <a:r>
              <a:rPr lang="en-US" sz="3800" dirty="0"/>
              <a:t>of elders that had chosen him and they would also advise him </a:t>
            </a:r>
            <a:r>
              <a:rPr lang="en-US" sz="3800" dirty="0" smtClean="0"/>
              <a:t>on </a:t>
            </a:r>
            <a:r>
              <a:rPr lang="en-US" sz="3800" dirty="0"/>
              <a:t>how to make decisions.  There were 7 districts of Mi'kmaq's and each district would send their </a:t>
            </a:r>
            <a:r>
              <a:rPr lang="en-US" sz="3800" dirty="0" err="1" smtClean="0"/>
              <a:t>Saqamaw</a:t>
            </a:r>
            <a:r>
              <a:rPr lang="en-US" sz="3800" dirty="0" smtClean="0"/>
              <a:t> </a:t>
            </a:r>
            <a:r>
              <a:rPr lang="en-US" sz="3800" dirty="0"/>
              <a:t>and these </a:t>
            </a:r>
            <a:r>
              <a:rPr lang="en-US" sz="3800" dirty="0" err="1"/>
              <a:t>Saqamaw's</a:t>
            </a:r>
            <a:r>
              <a:rPr lang="en-US" sz="3800" dirty="0"/>
              <a:t> would then make up the Grand Council.  These Grand Council's would </a:t>
            </a:r>
            <a:r>
              <a:rPr lang="en-US" sz="3800" dirty="0" smtClean="0"/>
              <a:t>make </a:t>
            </a:r>
            <a:r>
              <a:rPr lang="en-US" sz="3800" dirty="0"/>
              <a:t>decisions about where the Mi'kmaq could hunt, fish and where they could camp.  </a:t>
            </a:r>
          </a:p>
          <a:p>
            <a:endParaRPr lang="en-US" sz="3800" b="1" dirty="0"/>
          </a:p>
          <a:p>
            <a:r>
              <a:rPr lang="en-US" sz="3800" dirty="0"/>
              <a:t>The Mi'kmaq were semi-nomadic.  This meant that they would travel to different areas depending on the </a:t>
            </a:r>
            <a:r>
              <a:rPr lang="en-US" sz="3800" dirty="0" smtClean="0"/>
              <a:t>season</a:t>
            </a:r>
            <a:r>
              <a:rPr lang="en-US" sz="3800" dirty="0"/>
              <a:t>.  The tribe would live near the coast in the summer but they would travel inland to the forest in </a:t>
            </a:r>
            <a:r>
              <a:rPr lang="en-US" sz="3800" dirty="0" smtClean="0"/>
              <a:t>the </a:t>
            </a:r>
            <a:r>
              <a:rPr lang="en-US" sz="3800" dirty="0"/>
              <a:t>winter time.  </a:t>
            </a:r>
            <a:r>
              <a:rPr lang="en-US" sz="3800" b="1" dirty="0"/>
              <a:t>Why do you think they would choose to live in these areas?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Anishinabe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leader of the </a:t>
            </a:r>
            <a:r>
              <a:rPr lang="en-US" dirty="0" err="1"/>
              <a:t>Anishinabe</a:t>
            </a:r>
            <a:r>
              <a:rPr lang="en-US" dirty="0"/>
              <a:t> was the </a:t>
            </a:r>
            <a:r>
              <a:rPr lang="en-US" dirty="0" err="1"/>
              <a:t>ogimauh</a:t>
            </a:r>
            <a:r>
              <a:rPr lang="en-US" dirty="0"/>
              <a:t>.  The </a:t>
            </a:r>
            <a:r>
              <a:rPr lang="en-US" dirty="0" err="1"/>
              <a:t>ogimauh</a:t>
            </a:r>
            <a:r>
              <a:rPr lang="en-US" dirty="0"/>
              <a:t> was chosen by consensus.  This </a:t>
            </a:r>
            <a:r>
              <a:rPr lang="en-US" dirty="0" smtClean="0"/>
              <a:t>means </a:t>
            </a:r>
            <a:r>
              <a:rPr lang="en-US" dirty="0"/>
              <a:t>that everyone agreed on the choosing of the chief.  The </a:t>
            </a:r>
            <a:r>
              <a:rPr lang="en-US" dirty="0" err="1"/>
              <a:t>Anishinabe</a:t>
            </a:r>
            <a:r>
              <a:rPr lang="en-US" dirty="0"/>
              <a:t> tribe was divided into 7 </a:t>
            </a:r>
            <a:br>
              <a:rPr lang="en-US" dirty="0"/>
            </a:br>
            <a:r>
              <a:rPr lang="en-US" dirty="0"/>
              <a:t>clans (</a:t>
            </a:r>
            <a:r>
              <a:rPr lang="en-US" dirty="0" err="1"/>
              <a:t>Dodems</a:t>
            </a:r>
            <a:r>
              <a:rPr lang="en-US" dirty="0"/>
              <a:t>) and each had a different responsibility.  These clans all worked together and each </a:t>
            </a:r>
            <a:r>
              <a:rPr lang="en-US" dirty="0" smtClean="0"/>
              <a:t>clan </a:t>
            </a:r>
            <a:r>
              <a:rPr lang="en-US" dirty="0"/>
              <a:t>had a different responsibility. </a:t>
            </a:r>
            <a:endParaRPr lang="en-US" b="1" dirty="0"/>
          </a:p>
          <a:p>
            <a:r>
              <a:rPr lang="en-US" dirty="0" err="1"/>
              <a:t>Midewin</a:t>
            </a:r>
            <a:r>
              <a:rPr lang="en-US" dirty="0"/>
              <a:t> Society: These were people who had special gifts as spiritual leaders and healers.  </a:t>
            </a:r>
            <a:r>
              <a:rPr lang="en-US" dirty="0" smtClean="0"/>
              <a:t>Both men and women coul</a:t>
            </a:r>
            <a:r>
              <a:rPr lang="en-US" dirty="0" smtClean="0"/>
              <a:t>d be part of this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Haudenosaunee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Stay in one place for a long time – only move when they have to (live in long houses)</a:t>
            </a:r>
          </a:p>
          <a:p>
            <a:r>
              <a:rPr lang="en-US" dirty="0" smtClean="0"/>
              <a:t>Agricultural</a:t>
            </a:r>
          </a:p>
          <a:p>
            <a:r>
              <a:rPr lang="en-US" dirty="0" err="1" smtClean="0"/>
              <a:t>Hoyaneh</a:t>
            </a:r>
            <a:r>
              <a:rPr lang="en-US" dirty="0" smtClean="0"/>
              <a:t> = leader</a:t>
            </a:r>
          </a:p>
          <a:p>
            <a:r>
              <a:rPr lang="en-US" dirty="0" smtClean="0"/>
              <a:t>Clan mothers</a:t>
            </a:r>
          </a:p>
          <a:p>
            <a:r>
              <a:rPr lang="en-US" dirty="0" smtClean="0"/>
              <a:t>Cared and respected the Earth/Mother Nature</a:t>
            </a:r>
          </a:p>
          <a:p>
            <a:r>
              <a:rPr lang="en-US" dirty="0" smtClean="0"/>
              <a:t>Played a role and everyone helps out</a:t>
            </a:r>
          </a:p>
          <a:p>
            <a:r>
              <a:rPr lang="en-US" dirty="0" smtClean="0"/>
              <a:t>Spiritual connection with the earth</a:t>
            </a:r>
          </a:p>
          <a:p>
            <a:r>
              <a:rPr lang="en-US" dirty="0" smtClean="0"/>
              <a:t>Role of women – powerful!!</a:t>
            </a:r>
          </a:p>
          <a:p>
            <a:r>
              <a:rPr lang="en-US" dirty="0" smtClean="0"/>
              <a:t>Grand Council decided if they went to war</a:t>
            </a:r>
          </a:p>
        </p:txBody>
      </p:sp>
    </p:spTree>
    <p:extLst>
      <p:ext uri="{BB962C8B-B14F-4D97-AF65-F5344CB8AC3E}">
        <p14:creationId xmlns:p14="http://schemas.microsoft.com/office/powerpoint/2010/main" val="12390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CA" sz="1800" dirty="0"/>
              <a:t>Mi’kmaq</a:t>
            </a:r>
            <a:endParaRPr lang="en-US" sz="1800" dirty="0"/>
          </a:p>
          <a:p>
            <a:r>
              <a:rPr lang="en-CA" sz="1800" dirty="0"/>
              <a:t> </a:t>
            </a:r>
            <a:r>
              <a:rPr lang="en-CA" sz="1800" dirty="0" err="1"/>
              <a:t>Saqamaw</a:t>
            </a:r>
            <a:endParaRPr lang="en-US" sz="1800" dirty="0"/>
          </a:p>
          <a:p>
            <a:r>
              <a:rPr lang="en-CA" sz="1800" dirty="0"/>
              <a:t>Council of Elders</a:t>
            </a:r>
            <a:endParaRPr lang="en-US" sz="1800" dirty="0"/>
          </a:p>
          <a:p>
            <a:r>
              <a:rPr lang="en-CA" sz="1800" dirty="0"/>
              <a:t>Grand Council</a:t>
            </a:r>
            <a:endParaRPr lang="en-US" sz="1800" dirty="0"/>
          </a:p>
          <a:p>
            <a:pPr marL="137160" indent="0">
              <a:buNone/>
            </a:pPr>
            <a:r>
              <a:rPr lang="en-CA" sz="1800" dirty="0" err="1"/>
              <a:t>Anishinabe</a:t>
            </a:r>
            <a:endParaRPr lang="en-US" sz="1800" dirty="0"/>
          </a:p>
          <a:p>
            <a:r>
              <a:rPr lang="en-CA" sz="1800" dirty="0" err="1"/>
              <a:t>Dodem</a:t>
            </a:r>
            <a:endParaRPr lang="en-US" sz="1800" dirty="0"/>
          </a:p>
          <a:p>
            <a:r>
              <a:rPr lang="en-CA" sz="1800" dirty="0" err="1"/>
              <a:t>Ogimauh</a:t>
            </a:r>
            <a:endParaRPr lang="en-US" sz="1800" dirty="0"/>
          </a:p>
          <a:p>
            <a:r>
              <a:rPr lang="en-CA" sz="1800" dirty="0"/>
              <a:t>Consensus</a:t>
            </a:r>
            <a:endParaRPr lang="en-US" sz="1800" dirty="0"/>
          </a:p>
          <a:p>
            <a:r>
              <a:rPr lang="en-CA" sz="1800" dirty="0" err="1"/>
              <a:t>Midewin</a:t>
            </a:r>
            <a:r>
              <a:rPr lang="en-CA" sz="1800" dirty="0"/>
              <a:t> Society</a:t>
            </a:r>
            <a:endParaRPr lang="en-US" sz="1800" dirty="0"/>
          </a:p>
          <a:p>
            <a:r>
              <a:rPr lang="en-CA" sz="1800" dirty="0"/>
              <a:t>Wampum </a:t>
            </a:r>
            <a:r>
              <a:rPr lang="en-CA" sz="1800" dirty="0"/>
              <a:t>Belt</a:t>
            </a:r>
            <a:endParaRPr lang="en-US" sz="1800" dirty="0"/>
          </a:p>
          <a:p>
            <a:pPr marL="137160" indent="0">
              <a:buNone/>
            </a:pPr>
            <a:r>
              <a:rPr lang="en-CA" sz="1800" dirty="0" err="1"/>
              <a:t>Haudenosaunee</a:t>
            </a:r>
            <a:endParaRPr lang="en-US" sz="1800" dirty="0"/>
          </a:p>
          <a:p>
            <a:r>
              <a:rPr lang="en-CA" sz="1800" dirty="0"/>
              <a:t>Clan Mothers</a:t>
            </a:r>
            <a:endParaRPr lang="en-US" sz="1800" dirty="0"/>
          </a:p>
          <a:p>
            <a:r>
              <a:rPr lang="en-CA" sz="1800" dirty="0" err="1"/>
              <a:t>Hoyaneh</a:t>
            </a:r>
            <a:endParaRPr lang="en-US" sz="1800" dirty="0"/>
          </a:p>
          <a:p>
            <a:r>
              <a:rPr lang="en-CA" sz="1800" dirty="0"/>
              <a:t>Peacemaker</a:t>
            </a:r>
            <a:endParaRPr lang="en-US" sz="1800" dirty="0"/>
          </a:p>
          <a:p>
            <a:r>
              <a:rPr lang="en-CA" sz="1800" dirty="0"/>
              <a:t>Great Law of Peace</a:t>
            </a:r>
            <a:endParaRPr lang="en-US" sz="1800" dirty="0"/>
          </a:p>
          <a:p>
            <a:r>
              <a:rPr lang="en-CA" sz="1800" dirty="0"/>
              <a:t>Alliance</a:t>
            </a:r>
            <a:r>
              <a:rPr lang="en-CA" sz="1800" dirty="0"/>
              <a:t> </a:t>
            </a:r>
            <a:endParaRPr lang="en-CA" sz="18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44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" indent="0">
              <a:buNone/>
            </a:pPr>
            <a:r>
              <a:rPr lang="en-CA" dirty="0" smtClean="0"/>
              <a:t>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Powwow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Lacrosse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Collective Identity and Citizenship</vt:lpstr>
      <vt:lpstr>Mi'kmaq</vt:lpstr>
      <vt:lpstr>Anishinabe:</vt:lpstr>
      <vt:lpstr>Haudenosaunee</vt:lpstr>
      <vt:lpstr>Terms</vt:lpstr>
    </vt:vector>
  </TitlesOfParts>
  <Company>Christ the Redeemer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Identity and Citizenship</dc:title>
  <dc:creator>TECH</dc:creator>
  <cp:lastModifiedBy>TECH</cp:lastModifiedBy>
  <cp:revision>2</cp:revision>
  <cp:lastPrinted>2015-09-11T16:40:16Z</cp:lastPrinted>
  <dcterms:created xsi:type="dcterms:W3CDTF">2015-09-11T16:34:37Z</dcterms:created>
  <dcterms:modified xsi:type="dcterms:W3CDTF">2015-09-11T16:48:01Z</dcterms:modified>
</cp:coreProperties>
</file>